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FEFC3-9ED7-4E7B-A86C-5D97A6F15C7A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3B874-8461-46D2-BEA0-16B45F0C82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298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FCE999E-EF34-4A72-95A2-6B65C8BBB21C}" type="datetime1">
              <a:rPr lang="es-ES" smtClean="0"/>
              <a:t>16/05/2016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E5CD-BCB0-47DD-B5DE-D058AF6CE7AC}" type="datetime1">
              <a:rPr lang="es-ES" smtClean="0"/>
              <a:t>16/05/2016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A45-804C-467A-B397-781F6DAEAD1B}" type="datetime1">
              <a:rPr lang="es-ES" smtClean="0"/>
              <a:t>16/05/2016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0BDC-6FF1-4055-A27D-9CA815D8BDD2}" type="datetime1">
              <a:rPr lang="es-ES" smtClean="0"/>
              <a:t>16/05/2016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4E56-F060-4375-921D-AEB030824F67}" type="datetime1">
              <a:rPr lang="es-ES" smtClean="0"/>
              <a:t>16/05/2016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34E2-1A29-4CD3-950D-25ED7DB12952}" type="datetime1">
              <a:rPr lang="es-ES" smtClean="0"/>
              <a:t>16/05/2016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A6A3-57B0-4CBB-8603-7B097ABDD601}" type="datetime1">
              <a:rPr lang="es-ES" smtClean="0"/>
              <a:t>16/05/2016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4A9E-5578-4231-B6AE-943758A07197}" type="datetime1">
              <a:rPr lang="es-ES" smtClean="0"/>
              <a:t>16/05/2016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C3CC-DA51-44E3-BD3E-97FBF3A4C821}" type="datetime1">
              <a:rPr lang="es-ES" smtClean="0"/>
              <a:t>16/05/2016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953-FCA5-41FC-847A-F0AC616D25EC}" type="datetime1">
              <a:rPr lang="es-ES" smtClean="0"/>
              <a:t>16/05/2016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0AF4-1102-4BD7-B1AF-FA73A5AF8A16}" type="datetime1">
              <a:rPr lang="es-ES" smtClean="0"/>
              <a:t>16/05/2016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6C523D2-2E12-434A-B7D1-37F7E43E9BB1}" type="datetime1">
              <a:rPr lang="es-ES" smtClean="0"/>
              <a:t>16/05/2016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Rocío Fernández Muñoz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Metamodelo</a:t>
            </a:r>
            <a:r>
              <a:rPr lang="es-ES" dirty="0" smtClean="0"/>
              <a:t> de transformación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Nº 37 para 3º de Primaria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sz="1200" dirty="0" smtClean="0"/>
              <a:t>Rocío Fernández Muñoz</a:t>
            </a:r>
            <a:endParaRPr lang="es-ES" sz="1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150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8165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Metodología: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2700" dirty="0" smtClean="0">
                <a:solidFill>
                  <a:schemeClr val="tx1"/>
                </a:solidFill>
              </a:rPr>
              <a:t>- Distribuimos a los alumnos en grupos.</a:t>
            </a:r>
            <a:br>
              <a:rPr lang="es-ES" sz="2700" dirty="0" smtClean="0">
                <a:solidFill>
                  <a:schemeClr val="tx1"/>
                </a:solidFill>
              </a:rPr>
            </a:br>
            <a:r>
              <a:rPr lang="es-ES" sz="2700" dirty="0" smtClean="0">
                <a:solidFill>
                  <a:schemeClr val="tx1"/>
                </a:solidFill>
              </a:rPr>
              <a:t>- Entregamos a cada grupo las seis tarjetas recortadas y mezcladas , la plantilla y papel donde podrán realizar las operaciones y probar sus hipótesis.</a:t>
            </a:r>
            <a:br>
              <a:rPr lang="es-ES" sz="2700" dirty="0" smtClean="0">
                <a:solidFill>
                  <a:schemeClr val="tx1"/>
                </a:solidFill>
              </a:rPr>
            </a:br>
            <a:r>
              <a:rPr lang="es-ES" sz="2700" dirty="0" smtClean="0">
                <a:solidFill>
                  <a:schemeClr val="tx1"/>
                </a:solidFill>
              </a:rPr>
              <a:t>- Les pedimos que las ordenen de forma que formen dos problemas con una misma solución.</a:t>
            </a:r>
            <a:br>
              <a:rPr lang="es-ES" sz="2700" dirty="0" smtClean="0">
                <a:solidFill>
                  <a:schemeClr val="tx1"/>
                </a:solidFill>
              </a:rPr>
            </a:br>
            <a:r>
              <a:rPr lang="es-ES" sz="2700" dirty="0" smtClean="0">
                <a:solidFill>
                  <a:schemeClr val="tx1"/>
                </a:solidFill>
              </a:rPr>
              <a:t/>
            </a:r>
            <a:br>
              <a:rPr lang="es-ES" sz="2700" dirty="0" smtClean="0">
                <a:solidFill>
                  <a:schemeClr val="tx1"/>
                </a:solidFill>
              </a:rPr>
            </a:br>
            <a:r>
              <a:rPr lang="es-ES" sz="1600" dirty="0" smtClean="0">
                <a:solidFill>
                  <a:schemeClr val="tx1"/>
                </a:solidFill>
              </a:rPr>
              <a:t>* Nota: podemos plastificar tanto la plantilla como las tarjetas y utilizar velcro para fijar cada una en su lugar.</a:t>
            </a:r>
            <a:br>
              <a:rPr lang="es-ES" sz="1600" dirty="0" smtClean="0">
                <a:solidFill>
                  <a:schemeClr val="tx1"/>
                </a:solidFill>
              </a:rPr>
            </a:b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841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788024" y="0"/>
            <a:ext cx="3240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chemeClr val="bg1"/>
                </a:solidFill>
              </a:rPr>
              <a:t>Ordena los problemas. </a:t>
            </a:r>
          </a:p>
          <a:p>
            <a:r>
              <a:rPr lang="es-ES" sz="1200" dirty="0" smtClean="0">
                <a:solidFill>
                  <a:schemeClr val="bg1"/>
                </a:solidFill>
              </a:rPr>
              <a:t>(Ambos tienen el mismo resultado)</a:t>
            </a:r>
            <a:endParaRPr lang="es-ES" sz="1200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178977"/>
              </p:ext>
            </p:extLst>
          </p:nvPr>
        </p:nvGraphicFramePr>
        <p:xfrm>
          <a:off x="683568" y="1052736"/>
          <a:ext cx="3528392" cy="46805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28392"/>
              </a:tblGrid>
              <a:tr h="66864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Problema 1</a:t>
                      </a:r>
                      <a:endParaRPr lang="es-ES" dirty="0"/>
                    </a:p>
                  </a:txBody>
                  <a:tcPr/>
                </a:tc>
              </a:tr>
              <a:tr h="133729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3729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3729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19176"/>
              </p:ext>
            </p:extLst>
          </p:nvPr>
        </p:nvGraphicFramePr>
        <p:xfrm>
          <a:off x="4932040" y="1052736"/>
          <a:ext cx="3528392" cy="46805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28392"/>
              </a:tblGrid>
              <a:tr h="66864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Problema 2</a:t>
                      </a:r>
                      <a:endParaRPr lang="es-ES" dirty="0"/>
                    </a:p>
                  </a:txBody>
                  <a:tcPr/>
                </a:tc>
              </a:tr>
              <a:tr h="133729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3729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3729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827584" y="602128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Solución: 8625</a:t>
            </a:r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820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788024" y="2780928"/>
            <a:ext cx="35283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747414" y="1255986"/>
            <a:ext cx="35283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755576" y="1261833"/>
            <a:ext cx="35283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768451" y="2776736"/>
            <a:ext cx="35283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4806280" y="4229472"/>
            <a:ext cx="35283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770117" y="4229472"/>
            <a:ext cx="35283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770117" y="1255986"/>
            <a:ext cx="35138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En el colegio Giner de los Ríos se han hecho 375 fotocopias para cada clase durante la Semana cultural.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004048" y="1255986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En septiembre teníamos un paquete de 500 folios de  cada uno de los 25 alumnos de 3ºC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004048" y="306896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H</a:t>
            </a:r>
            <a:r>
              <a:rPr lang="es-ES" dirty="0" smtClean="0"/>
              <a:t>oy nos quedan 3875 folios.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806280" y="4415879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 Cuántos folios hemos gastado en lo que llevamos de curso?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70117" y="3068960"/>
            <a:ext cx="3513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En el colegio hay 7 clases de Infantil y 16 de Primaria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70117" y="4415879"/>
            <a:ext cx="3513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¿Cuántas fotocopias se han hecho en total en  el colegio esta semana?</a:t>
            </a:r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Rocío Fernández Muñoz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515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85</TotalTime>
  <Words>125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Austin</vt:lpstr>
      <vt:lpstr>Metamodelo de transformación </vt:lpstr>
      <vt:lpstr>Metodología:  - Distribuimos a los alumnos en grupos. - Entregamos a cada grupo las seis tarjetas recortadas y mezcladas , la plantilla y papel donde podrán realizar las operaciones y probar sus hipótesis. - Les pedimos que las ordenen de forma que formen dos problemas con una misma solución.  * Nota: podemos plastificar tanto la plantilla como las tarjetas y utilizar velcro para fijar cada una en su lugar.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Metamodelo de transformación </dc:title>
  <dc:creator>rocio fernandez muñoz</dc:creator>
  <cp:lastModifiedBy>rocio fernandez muñoz</cp:lastModifiedBy>
  <cp:revision>9</cp:revision>
  <dcterms:created xsi:type="dcterms:W3CDTF">2016-05-12T20:59:37Z</dcterms:created>
  <dcterms:modified xsi:type="dcterms:W3CDTF">2016-05-16T20:13:12Z</dcterms:modified>
</cp:coreProperties>
</file>